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84" r:id="rId12"/>
    <p:sldId id="285" r:id="rId13"/>
    <p:sldId id="292" r:id="rId14"/>
    <p:sldId id="286" r:id="rId15"/>
    <p:sldId id="287" r:id="rId16"/>
    <p:sldId id="288" r:id="rId17"/>
    <p:sldId id="289" r:id="rId18"/>
    <p:sldId id="290" r:id="rId19"/>
    <p:sldId id="291" r:id="rId20"/>
    <p:sldId id="263" r:id="rId21"/>
    <p:sldId id="264" r:id="rId22"/>
    <p:sldId id="265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9" r:id="rId32"/>
    <p:sldId id="275" r:id="rId33"/>
    <p:sldId id="276" r:id="rId34"/>
    <p:sldId id="280" r:id="rId35"/>
    <p:sldId id="277" r:id="rId36"/>
    <p:sldId id="278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27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9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4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4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77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7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2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2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39D6-BAA3-4DA2-960E-764508101FFD}" type="datetimeFigureOut">
              <a:rPr lang="ko-KR" altLang="en-US" smtClean="0"/>
              <a:t>2025-01-07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hyperlink" Target="https://ko.online-qrcode-generato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1" y="0"/>
            <a:ext cx="990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75457"/>
            <a:ext cx="8541510" cy="5859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6515" y="275457"/>
            <a:ext cx="30620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메디홈</a:t>
            </a:r>
            <a:r>
              <a:rPr lang="en-US" altLang="ko-KR" sz="1500" dirty="0" smtClean="0"/>
              <a:t>SMS </a:t>
            </a:r>
            <a:r>
              <a:rPr lang="ko-KR" altLang="en-US" sz="1500" dirty="0" smtClean="0"/>
              <a:t>버튼을 누르면 그림과 같이 환자에게 메디홈 접속 </a:t>
            </a:r>
            <a:r>
              <a:rPr lang="en-US" altLang="ko-KR" sz="1500" dirty="0" smtClean="0"/>
              <a:t>URL</a:t>
            </a:r>
            <a:r>
              <a:rPr lang="ko-KR" altLang="en-US" sz="1500" dirty="0" smtClean="0"/>
              <a:t>이 포함된 병원 정보 알림톡이 전송됩니다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 smtClean="0"/>
          </a:p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병원에서 카카오톡 혹은 문자 알림톡이 가입이 되어 있는 경우에만 전송이 됩니다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이 부분에 대한 문의는 하이웹넷 담당자에게 여쭤보시기 바랍니다</a:t>
            </a:r>
            <a:r>
              <a:rPr lang="en-US" altLang="ko-KR" sz="1500" dirty="0" smtClean="0"/>
              <a:t>.)</a:t>
            </a:r>
          </a:p>
          <a:p>
            <a:endParaRPr lang="en-US" altLang="ko-KR" sz="1500" dirty="0" smtClean="0"/>
          </a:p>
          <a:p>
            <a:r>
              <a:rPr lang="ko-KR" altLang="en-US" sz="1500" dirty="0" smtClean="0"/>
              <a:t>병원 정보는 관리자 설정에서 병원 소개글에 입력된 부분이 전송됩니다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/>
          </a:p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err="1" smtClean="0">
                <a:solidFill>
                  <a:srgbClr val="FF0000"/>
                </a:solidFill>
              </a:rPr>
              <a:t>카카오톡</a:t>
            </a:r>
            <a:r>
              <a:rPr lang="ko-KR" altLang="en-US" sz="1500" dirty="0" smtClean="0">
                <a:solidFill>
                  <a:srgbClr val="FF0000"/>
                </a:solidFill>
              </a:rPr>
              <a:t> 서비스를 따로 이용하지 않고 무료로 사용하는 경우에는 수납 후의 </a:t>
            </a:r>
            <a:r>
              <a:rPr lang="ko-KR" altLang="en-US" sz="1500" dirty="0" err="1" smtClean="0">
                <a:solidFill>
                  <a:srgbClr val="FF0000"/>
                </a:solidFill>
              </a:rPr>
              <a:t>실손보험을</a:t>
            </a:r>
            <a:r>
              <a:rPr lang="ko-KR" altLang="en-US" sz="1500" dirty="0" smtClean="0">
                <a:solidFill>
                  <a:srgbClr val="FF0000"/>
                </a:solidFill>
              </a:rPr>
              <a:t> 위한 링크만 전송됩니다</a:t>
            </a:r>
            <a:r>
              <a:rPr lang="en-US" altLang="ko-KR" sz="1500" dirty="0" smtClean="0">
                <a:solidFill>
                  <a:srgbClr val="FF0000"/>
                </a:solidFill>
              </a:rPr>
              <a:t>.</a:t>
            </a:r>
            <a:endParaRPr lang="en-US" altLang="ko-KR" sz="1500" dirty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 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42646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4" y="275457"/>
            <a:ext cx="8382333" cy="5859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6515" y="275457"/>
            <a:ext cx="306206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환자의 기타정보에 메디홈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실손보험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데이터 전송 불가 환자가 체크되고 저장되면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해당환자에게는 </a:t>
            </a:r>
            <a:r>
              <a:rPr lang="en-US" altLang="ko-KR" sz="1500" dirty="0" smtClean="0"/>
              <a:t>SMS</a:t>
            </a:r>
            <a:r>
              <a:rPr lang="ko-KR" altLang="en-US" sz="1500" dirty="0" smtClean="0"/>
              <a:t>가 전송되지 않습니다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/>
          </a:p>
          <a:p>
            <a:r>
              <a:rPr lang="ko-KR" altLang="en-US" sz="1500" dirty="0" smtClean="0"/>
              <a:t>체크가 되어 있는 상태에서는 실손보험 데이터 자체가 전송되지 않으며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이 체크를 풀고 저장을 하게 되면 데이터 전송이 가능해집니다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따라서</a:t>
            </a:r>
            <a:r>
              <a:rPr lang="en-US" altLang="ko-KR" sz="1500" dirty="0" smtClean="0"/>
              <a:t>, 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요양병원 등에서</a:t>
            </a:r>
            <a:r>
              <a:rPr lang="en-US" altLang="ko-KR" sz="1500" b="1" dirty="0" smtClean="0"/>
              <a:t>)</a:t>
            </a:r>
            <a:r>
              <a:rPr lang="ko-KR" altLang="en-US" sz="1500" b="1" dirty="0" smtClean="0"/>
              <a:t>비급여 등을 수동으로 넣어야 되는 환자인 경우는 이 체크를 풀지 말고 유지해야 됩니다</a:t>
            </a:r>
            <a:r>
              <a:rPr lang="en-US" altLang="ko-KR" sz="1500" b="1" dirty="0" smtClean="0"/>
              <a:t>. </a:t>
            </a:r>
            <a:r>
              <a:rPr lang="ko-KR" altLang="en-US" sz="1500" dirty="0" smtClean="0"/>
              <a:t>체크를 풀고 저장을 하게 되면 기존 데이터가 그대로 전송되어 실손보험 청구 시 진료비 등이 달라질 수 있습니다</a:t>
            </a:r>
            <a:r>
              <a:rPr lang="en-US" altLang="ko-KR" sz="1500" dirty="0" smtClean="0"/>
              <a:t>.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29443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2" y="599091"/>
            <a:ext cx="6407814" cy="4679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/>
          </a:p>
          <a:p>
            <a:r>
              <a:rPr lang="ko-KR" altLang="en-US" sz="1300" dirty="0" smtClean="0"/>
              <a:t>관리자설정의 </a:t>
            </a:r>
            <a:r>
              <a:rPr lang="ko-KR" altLang="en-US" sz="1300" b="1" dirty="0" smtClean="0"/>
              <a:t>접수실 탭에서 </a:t>
            </a:r>
            <a:endParaRPr lang="en-US" altLang="ko-KR" sz="1300" b="1" dirty="0" smtClean="0"/>
          </a:p>
          <a:p>
            <a:r>
              <a:rPr lang="ko-KR" altLang="en-US" sz="1300" b="1" dirty="0" smtClean="0"/>
              <a:t>시간당 최대 예약인원을 설정</a:t>
            </a:r>
            <a:r>
              <a:rPr lang="ko-KR" altLang="en-US" sz="1300" dirty="0" smtClean="0"/>
              <a:t>할 수 있습니다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예약인원 숫자에 따라 예약시간이 자동으로 설정되며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하단 그림과 같이 환자가 예약시간을 정할 때의 설정이 적용됩니다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또한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예약시간은 의사의 휴진등록 설정에 따라</a:t>
            </a:r>
            <a:endParaRPr lang="en-US" altLang="ko-KR" sz="1300" dirty="0" smtClean="0"/>
          </a:p>
          <a:p>
            <a:r>
              <a:rPr lang="ko-KR" altLang="en-US" sz="1300" dirty="0" smtClean="0"/>
              <a:t>다르게 나오는데 다음페이지에서 설명합니다</a:t>
            </a:r>
            <a:r>
              <a:rPr lang="en-US" altLang="ko-KR" sz="1300" dirty="0" smtClean="0"/>
              <a:t>.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9" y="3480620"/>
            <a:ext cx="2794786" cy="32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4" y="202399"/>
            <a:ext cx="6407814" cy="438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/>
          </a:p>
          <a:p>
            <a:r>
              <a:rPr lang="ko-KR" altLang="en-US" sz="1300" dirty="0" smtClean="0"/>
              <a:t>예약시간은 진료예약관리의 설정에서 예약 실시시간이 저장되어 있어야 됩니다</a:t>
            </a:r>
            <a:r>
              <a:rPr lang="en-US" altLang="ko-KR" sz="1300" dirty="0" smtClean="0"/>
              <a:t>.</a:t>
            </a:r>
          </a:p>
          <a:p>
            <a:r>
              <a:rPr lang="ko-KR" altLang="en-US" sz="1300" dirty="0" smtClean="0"/>
              <a:t>기존에 예약을 사용하지 않았을 경우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예약관리의 설정에서 예약 실시시간을 미리 저장해 주세요</a:t>
            </a:r>
            <a:r>
              <a:rPr lang="en-US" altLang="ko-KR" sz="1300" dirty="0" smtClean="0"/>
              <a:t>!!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이후에 휴진등록에서 기본 진료시간을 저장하게 되면 여기에 저장된 시간대에서 기본진료시간 이외의 시간은 제외됩니다</a:t>
            </a:r>
            <a:r>
              <a:rPr lang="en-US" altLang="ko-KR" sz="1300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845"/>
            <a:ext cx="7317166" cy="52896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6491111" y="2280245"/>
            <a:ext cx="327378" cy="519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2686756" y="3025422"/>
            <a:ext cx="4368800" cy="1952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3986" y="1103000"/>
            <a:ext cx="3765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/>
          </a:p>
          <a:p>
            <a:r>
              <a:rPr lang="ko-KR" altLang="en-US" sz="1300" dirty="0" smtClean="0"/>
              <a:t>의사의 예약가능 날짜와 예약가능 시간은 의사의 휴진등록 여부에 따라 다르게 설정됩니다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기초자료</a:t>
            </a:r>
            <a:r>
              <a:rPr lang="en-US" altLang="ko-KR" sz="1300" dirty="0" smtClean="0"/>
              <a:t>-&gt;</a:t>
            </a:r>
            <a:r>
              <a:rPr lang="ko-KR" altLang="en-US" sz="1300" dirty="0" smtClean="0"/>
              <a:t>의사등록</a:t>
            </a:r>
            <a:r>
              <a:rPr lang="en-US" altLang="ko-KR" sz="1300" dirty="0" smtClean="0"/>
              <a:t>-&gt;</a:t>
            </a:r>
            <a:r>
              <a:rPr lang="ko-KR" altLang="en-US" sz="1300" dirty="0" smtClean="0"/>
              <a:t>휴진등록을 통해서</a:t>
            </a:r>
            <a:endParaRPr lang="en-US" altLang="ko-KR" sz="1300" dirty="0" smtClean="0"/>
          </a:p>
          <a:p>
            <a:r>
              <a:rPr lang="ko-KR" altLang="en-US" sz="1300" dirty="0" smtClean="0"/>
              <a:t>의사의 휴진을 등록할 수 있습니다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</a:rPr>
              <a:t>★ 휴진 스케줄을 따로 정하지 않더라도 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휴진등록에 들어가 저장</a:t>
            </a:r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</a:rPr>
              <a:t>을 한 번 눌러주세요</a:t>
            </a: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</a:rPr>
              <a:t>!! </a:t>
            </a:r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</a:rPr>
              <a:t>저장하지 않으면 오류가 날 수 있습니다</a:t>
            </a: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7" y="517958"/>
            <a:ext cx="6884698" cy="53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519142"/>
            <a:ext cx="7343326" cy="5203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19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기존의 설정에는 미래진료예약이라고 해서 당일예약은 되지 않았으나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당일예약도 가능합니다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단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현재 시간 이후의 시간만 예약을 할 수 있습니다</a:t>
            </a:r>
            <a:r>
              <a:rPr lang="en-US" altLang="ko-KR" sz="1300" dirty="0" smtClean="0"/>
              <a:t>.</a:t>
            </a:r>
            <a:r>
              <a:rPr lang="ko-KR" altLang="en-US" sz="1300" dirty="0" smtClean="0"/>
              <a:t> 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2529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" y="698089"/>
            <a:ext cx="7893397" cy="4680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5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휴진등록은 날짜 별로 휴진할 진료실의 구분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오전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오후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당일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을 선택하여 스케줄에 등록하여 저장하면 휴진등록을 할 수 있습니다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또한 오전</a:t>
            </a:r>
            <a:r>
              <a:rPr lang="en-US" altLang="ko-KR" sz="1300" dirty="0"/>
              <a:t> </a:t>
            </a:r>
            <a:r>
              <a:rPr lang="ko-KR" altLang="en-US" sz="1300" dirty="0" smtClean="0"/>
              <a:t>진료시간과 오후 진료시간 설정에 따라 예약등록시간이 설정되니 참고해 주시기 바랍니다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2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6" y="393289"/>
            <a:ext cx="7748131" cy="5309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의원 등에서 쉽게 가입할 수 있는 자동접수 연동가입 부분이 추가되었습니다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실제로는 전체서비스가입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실손청구가입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관리페이지 로그인 버튼 세 개가 모두 나오는 것은 아니고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가입여부를 체크하여 해당 서비스가 가입되어 있지 않은 병원인 경우 전체서비스 가입 혹은 실손청구 가입 버튼만 보이고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가입이 되어 있는 병원은 관리페이지 로그인 버튼만 보이게 됩니다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4005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2" y="107140"/>
            <a:ext cx="9834625" cy="4794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60" y="5311207"/>
            <a:ext cx="11245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전체서비스 가입 버튼을 눌렀을 때 나오는 부분입니다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2" y="107140"/>
            <a:ext cx="9834625" cy="4794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60" y="5311207"/>
            <a:ext cx="11245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실손보험 가입 버튼을 눌렀을 때 나오는 부분입니다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4" y="739468"/>
            <a:ext cx="6667500" cy="5534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1682" y="2583150"/>
            <a:ext cx="4552849" cy="1700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실손보험청구만 되던 것에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 접수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수납 및 출력 기능을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 추가하였습니다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49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73" y="-679621"/>
            <a:ext cx="1000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610" y="4341341"/>
            <a:ext cx="89874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설정을 저장하고 종료 후에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eClick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다시 실행하면 트레이 아이콘으로 아래와 같이 보입니다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게이트웨이는 한 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에서만 설치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되어야 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원무과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게이트웨이를 설치하고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셋업의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155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 사용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게이트웨이가 설치된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 곳에만 사용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체크해주어야 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eClick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실행되어 있지 않으면 사용자는 모바일웹을 사용할 수 없습니다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1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8" y="389418"/>
            <a:ext cx="7646240" cy="57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6735" y="2142518"/>
            <a:ext cx="336608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알림톡은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개인정보동의여부의 </a:t>
            </a:r>
            <a:r>
              <a:rPr lang="ko-KR" altLang="en-US" sz="15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광고마케팅을 위한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개인정보활용에 동의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체크되어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있는 환자에 한하여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전송됩니다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75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1" y="60385"/>
            <a:ext cx="3338512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19" y="1205506"/>
            <a:ext cx="3338512" cy="27820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79" y="964663"/>
            <a:ext cx="3337282" cy="43902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99" y="1032605"/>
            <a:ext cx="2135783" cy="439022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69041" y="3468559"/>
            <a:ext cx="2130724" cy="47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4398" y="4414526"/>
            <a:ext cx="2237594" cy="47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412800" y="4133449"/>
            <a:ext cx="1104182" cy="51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06715" y="4791212"/>
            <a:ext cx="2050689" cy="479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600999" y="2016743"/>
            <a:ext cx="549554" cy="579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39070" y="5866466"/>
            <a:ext cx="649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바로가기 설치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핸드폰 바탕화면에 앱 모양의 연결링크 아이콘이 생성됩니다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1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801" y="6278423"/>
            <a:ext cx="112781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알림톡은 모바일웹 접속을 위한 알림톡을 제외하고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모바일웹으로 직접 접수나 예약을 했을 경우에만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알림톡이 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1" y="357489"/>
            <a:ext cx="2522211" cy="51845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08" y="-7170"/>
            <a:ext cx="8191799" cy="61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254" y="2147817"/>
            <a:ext cx="6525113" cy="21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외래진료순번 알림요청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알림톡 예외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)]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환자가 메디홈으로 접수하지 않고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창구에서 접수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한 다음에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모바일에 접속을 해서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알림요청 설정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하게 되면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설정의 대기인원 설정과 관련 없이 무조건 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대기인원 </a:t>
            </a:r>
            <a:r>
              <a:rPr lang="en-US" altLang="ko-KR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본인을 포함한 대기인원</a:t>
            </a:r>
            <a:r>
              <a:rPr lang="en-US" altLang="ko-KR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되면 알림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오게 되어있습니다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3" y="604629"/>
            <a:ext cx="2501660" cy="51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6235" y="853083"/>
            <a:ext cx="66708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청구 시 자동으로 첨부되는 자료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계산서 영수증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세부내역서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원외처방전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추가서류가 필요하면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보험사에서 환자에게 추가 서류제출을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요구하는데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추가서류의 경우 현재는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진단서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입원사실증명서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통원치료확인서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진료확인서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모바일로 전송할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개는 먼저 병원에서 미리 발급을 받아서 가지고 있어야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자료의 연번호와 질병분류기호를 입력해야 청구할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 있습니다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재증명발급은 하이웹넷 측에서 개발중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링크를 따라 들어가면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본인확인을 하는 화면이 나오고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이름과 주민번호 앞에서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자리수를 입력하고 확인을 누르면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홈화면이 나옵니다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실손보험청구를 눌러서 진행하면 됩니다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061" y="1392777"/>
            <a:ext cx="1684750" cy="36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936" y="1392789"/>
            <a:ext cx="1794944" cy="36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2263384" y="292901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24936" y="3769277"/>
            <a:ext cx="663594" cy="650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944" y="530320"/>
            <a:ext cx="2093826" cy="450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417" y="536908"/>
            <a:ext cx="2093826" cy="45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890" y="543493"/>
            <a:ext cx="2093826" cy="45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9363" y="530320"/>
            <a:ext cx="2093826" cy="45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2836" y="543493"/>
            <a:ext cx="2093826" cy="4516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2454" y="5535827"/>
            <a:ext cx="835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화면에 나온 대로 환자가 요청하는 부분을 터치하면 청구작업이 이루어 집니다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679" y="5209238"/>
            <a:ext cx="9434327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 탭을 눌러서 당일재진접수를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동안 접수 진료했던 기록 중 원하는 진료과를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재진접수만 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의사를 확인한 후 접수를 누르면 접수가 완료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Google Shape;132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1"/>
            <a:ext cx="1769230" cy="36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1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080562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01" y="1013148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오른쪽 화살표 11"/>
          <p:cNvSpPr/>
          <p:nvPr/>
        </p:nvSpPr>
        <p:spPr>
          <a:xfrm>
            <a:off x="9629724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63" y="1013148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당일 재진 접수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97" y="1009291"/>
            <a:ext cx="1777526" cy="36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830" y="5102147"/>
            <a:ext cx="975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미래진료 예약을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당일 예약은 불가능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-&gt;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이전 예약기록들이 나오고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하단의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예약하기 버튼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날짜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등을 선택하여 예약을 진행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예약을 위한 진료과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의사의 예약가능 날짜 등의 설정은 하이웹넷 측에서 제공하는 관리자 설정에서 추가 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Google Shape;132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6" y="960632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3240767" y="2568943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789929" y="256894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68" y="960632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8339091" y="2582129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30" y="973819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미래 진료 예약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380" y="960632"/>
            <a:ext cx="1807219" cy="371483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432821" y="2818051"/>
            <a:ext cx="465827" cy="534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2708" y="5398708"/>
            <a:ext cx="7656283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예약관리에서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예약한 기록의 날짜 및 시간 등의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변경을 하거나 예약을 취소할 수 있습니다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2" y="973820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74" y="960632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2011735" y="2568943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60897" y="256894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36" y="960633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110059" y="2582129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8" y="973820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예약관리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60" y="973820"/>
            <a:ext cx="1769228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왼쪽/오른쪽 화살표 6"/>
          <p:cNvSpPr/>
          <p:nvPr/>
        </p:nvSpPr>
        <p:spPr>
          <a:xfrm>
            <a:off x="9665110" y="2703871"/>
            <a:ext cx="542816" cy="2163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6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632298"/>
            <a:ext cx="7154461" cy="4628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9948" y="632298"/>
            <a:ext cx="3508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수정된 사항</a:t>
            </a:r>
            <a:endParaRPr lang="en-US" altLang="ko-KR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게이트웨이를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설치할 드라이브에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MEDIHOME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폴더를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생성하여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“FTP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\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부설연구소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\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연동자료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\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메디홈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에 있는 </a:t>
            </a:r>
            <a:r>
              <a:rPr lang="en-US" altLang="ko-KR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HWN.Launcher.exe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파일을 복사해서 넣어주세요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파일은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C:\eClick\bin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폴더 안에도 넣어주세요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6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679" y="5209238"/>
            <a:ext cx="9434327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외래진료순번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환자의 접수 대기 순번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본인을 제외한 대기인원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예상대기시간은 대기인원 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관리자설정의 대기시간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알림요청을 통해 창구 접수 환자도 알림받기 가능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 포함 대기인원 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명일 때 알림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96" y="1022982"/>
            <a:ext cx="1684748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78" y="1009795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3201439" y="2618105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750601" y="2618104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8299763" y="263129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02" y="1022982"/>
            <a:ext cx="1769228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외래 진료 순번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58" y="1009795"/>
            <a:ext cx="1771680" cy="36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529" y="5225713"/>
            <a:ext cx="99711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진료비결제를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결제가 되지 않은 항목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수납금액 정보 확인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하단의 금액 결제를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 결제화면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카드번호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유효기간 등을 입력하여 결제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진료완료 후 결제 알림톡 전송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메디홈 접수 시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창구 접수 환자는 진료완료 후 직접 메디홈 접속하여 결제 가능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카드결제만 가능</a:t>
            </a:r>
            <a:endParaRPr lang="en-US" altLang="ko-KR" sz="1300" dirty="0" smtClean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1013148"/>
            <a:ext cx="1684749" cy="346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1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1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080562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01" y="1013148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오른쪽 화살표 11"/>
          <p:cNvSpPr/>
          <p:nvPr/>
        </p:nvSpPr>
        <p:spPr>
          <a:xfrm>
            <a:off x="9629724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63" y="1013149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진료비 결제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98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529" y="5225713"/>
            <a:ext cx="9971116" cy="10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결제하시겠습니까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처리 중 뜨고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결제완료 페이지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결제 데이터 저장 메시지 창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결제내역 생성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진료완료 후 결제 알림톡 전송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메디홈 접수 시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창구 접수 환자는 진료완료 후 직접 메디홈 접속하여 결제 가능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카드결제만 가능</a:t>
            </a:r>
            <a:endParaRPr lang="en-US" altLang="ko-KR" sz="1300" dirty="0" smtClean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1013149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1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080562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01" y="1013149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오른쪽 화살표 11"/>
          <p:cNvSpPr/>
          <p:nvPr/>
        </p:nvSpPr>
        <p:spPr>
          <a:xfrm>
            <a:off x="9629724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63" y="1013149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진료비 결제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275063" y="3568148"/>
            <a:ext cx="1769229" cy="868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1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253" y="4842741"/>
            <a:ext cx="11361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결제내역을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영수증출력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처방전 출력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명세서 확인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실손보험청구 가능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영수증 출력이나 처방전 출력 버튼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코드를 스캔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병원에서는 미리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코드를 생성하여 프린터기에 부착을 해놓아야 합니다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.) 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영수증 혹은 처방전이 출력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코드는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https://ko.online-qrcode-generator.com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/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무료로 생성가능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QR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코드의 내용은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요양기호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|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프린터명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(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중간의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|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shift + 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역슬래쉬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넣고 생성해야 합니다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1013149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5" y="156512"/>
            <a:ext cx="4773932" cy="23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결제내역 확인 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– 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영수증과 처방전 출력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0" name="Google Shape;132;p23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9" y="2932445"/>
            <a:ext cx="2401852" cy="100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2;p23"/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01" y="2134647"/>
            <a:ext cx="1917602" cy="252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0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" y="910699"/>
            <a:ext cx="4186597" cy="23763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결제내역 확인 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– 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영수증과 처방전 출력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2" name="Google Shape;131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54" y="646652"/>
            <a:ext cx="4186593" cy="237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1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86" y="969823"/>
            <a:ext cx="4186593" cy="237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1;p2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38" y="758580"/>
            <a:ext cx="2672638" cy="29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8429431" y="1179462"/>
            <a:ext cx="1395249" cy="275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8" y="3346220"/>
            <a:ext cx="4773932" cy="23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6253" y="5181700"/>
            <a:ext cx="11361450" cy="18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프린터 명은 윈도우 검색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프린터 및 스캐너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출력할 프린터기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관리버튼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프린터 속성을 누르면 나오는 프린터 명을 긁어서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복사하여 쓰시면 됩니다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 내용 예시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10021111|SINDOH D300/D310/CM Series </a:t>
            </a:r>
            <a:r>
              <a:rPr lang="en-US" altLang="ko-KR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PCL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198179" y="4130566"/>
            <a:ext cx="394138" cy="1051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253" y="4842741"/>
            <a:ext cx="113614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명세서 확인은 모바일에서 직접 확인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진료비명세서는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장까지만 모바일에서 확인 가능하고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 이상일 경우에는 창구에서 직접 발급하라는 메시지 창 생성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실손보험 청구는 앞서 설명한 부분과 같음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25" y="1013149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7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339696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94613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154" y="27732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결제내역 확인 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– 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진료비 명세서 확인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73" y="1013149"/>
            <a:ext cx="1769228" cy="363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09" y="1022746"/>
            <a:ext cx="1769228" cy="3636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1;p2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61" y="799713"/>
            <a:ext cx="3707928" cy="45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28" y="728325"/>
            <a:ext cx="3824983" cy="4665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메뉴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49" y="5667554"/>
            <a:ext cx="1084340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미래진료예약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예약관리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실손보험청구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외래진료순번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당일재진접수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진료비결제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결제내역 까지만 개발이 되어있고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검사결과와 입원관련 사항들은 추후 요청 시 개발 예정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입원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식단안내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 중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검사결과확인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퇴원수납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입원생활안내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퇴원 안내 등의 서비스가 있음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5" y="1079157"/>
            <a:ext cx="6132584" cy="420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2520" y="1079157"/>
            <a:ext cx="485640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설치할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제어판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Windows Defender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고급설정 혹은 돋보기에서 고급보안이 포함된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Defender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방화벽을 띄운 후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사용하지 않는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포트를 두 개 </a:t>
            </a:r>
            <a:r>
              <a:rPr lang="ko-KR" altLang="en-US" sz="15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새로 열어주세요 </a:t>
            </a:r>
            <a:r>
              <a:rPr lang="en-US" altLang="ko-KR" sz="15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ex:3200, 20101)</a:t>
            </a:r>
            <a:endParaRPr lang="en-US" altLang="ko-KR" sz="1500" b="1" dirty="0">
              <a:solidFill>
                <a:srgbClr val="FF0000"/>
              </a:solidFill>
              <a:latin typeface="맑은 고딕" panose="020B0503020000020004" pitchFamily="50" charset="-127"/>
            </a:endParaRP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인바운드 규칙에서 새 규칙으로 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3200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연결허용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체크하여 생성해 주세요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게이트웨이의 기본 포트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네트워크방화벽을 따로 사용하는 경우에는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관리 업체에 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3200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포트를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게이트웨이가 설치된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내부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포트포워딩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해달라고 해야 하고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공유기를 사용하는 병원도 마찬가지로 </a:t>
            </a:r>
            <a:r>
              <a:rPr lang="ko-KR" altLang="en-US" sz="15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포트포워딩을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해야합니다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공유기에서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게이트웨이가 설치된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포트포워딩 필요</a:t>
            </a:r>
            <a:b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포트포워딩 대상 포트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 기본포트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18109, 18110</a:t>
            </a:r>
            <a:b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3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6963" y="2323069"/>
            <a:ext cx="45897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환경설정 클라이언트셋업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155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번에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 체크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사업자 설정 후 저장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※155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 사용이 체크가 되어 있어야 메인의 관리자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설정에서 실손보험청구 탭이 보입니다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0" y="815545"/>
            <a:ext cx="6363049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0"/>
            <a:ext cx="1000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2366" y="521391"/>
            <a:ext cx="3765264" cy="647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사용여부 체크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업체 명은 하이웹넷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설치된 컴퓨터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IP, </a:t>
            </a: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포트는 인바운드 규칙에서 새로 열어준 포트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요청은 환자가 접수할 때 혹은 수납이 끝나면 보내는 것을 선택할 수 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똑닥이랑 같이 사용할 경우에는 수납시로 체크해주세요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!)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추가된 부분</a:t>
            </a:r>
            <a:endParaRPr lang="en-US" altLang="ko-KR" sz="11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진료대기시간 설정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환자가 접수 순번을 조회 시 본인을 제외한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설정시간으로 대기시간을 알 수 있게 되어 있습니다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적당한 시간을 입력해 주시면 됩니다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대기순번 알림 인원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 앞에 대기인원이 해당 인원수가 되면 진료예약이 되었다는 알림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카톡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혹은 문자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갑니다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 알림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시간을 설정해 두면 해당 예약일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예약시간의 설정시간 전에 알림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카톡 혹은 문자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갑니다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병원소개추가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기존에 실손보험청구를 위한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링크로만 가던 것에서 병원소개가 포함된 카카오 알림톡으로 대체되어 전송됩니다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알림톡에는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대신 바로가기 버튼으로 모바일 웹 접속이 가능합니다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9" y="1339808"/>
            <a:ext cx="6879037" cy="3750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272" y="5305530"/>
            <a:ext cx="6280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PORT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S-PORT 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안쓰는</a:t>
            </a:r>
            <a:r>
              <a:rPr lang="ko-KR" altLang="en-US" dirty="0" smtClean="0"/>
              <a:t> 포트를 </a:t>
            </a:r>
            <a:r>
              <a:rPr lang="ko-KR" altLang="en-US" dirty="0" err="1" smtClean="0"/>
              <a:t>써주시면됩니다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기본은 </a:t>
            </a:r>
            <a:r>
              <a:rPr lang="en-US" altLang="ko-KR" dirty="0" smtClean="0"/>
              <a:t>PORT : 3200 / S-PORT : 20101 </a:t>
            </a:r>
            <a:r>
              <a:rPr lang="ko-KR" altLang="en-US" dirty="0" smtClean="0"/>
              <a:t>로 설정하면 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(S-PORT</a:t>
            </a:r>
            <a:r>
              <a:rPr lang="ko-KR" altLang="en-US" dirty="0" smtClean="0"/>
              <a:t>는 내부소켓통신 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6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906703"/>
            <a:ext cx="8456270" cy="460984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699468" y="2153980"/>
            <a:ext cx="2229059" cy="227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426673" y="1916167"/>
            <a:ext cx="1120395" cy="284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809186" y="609077"/>
            <a:ext cx="3765264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사용여부 체크하고 업체 명은 하이웹넷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나머지는 위에서 설정한대로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넣어준 후 저장해 주시면 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실제로 사용하면 실운영으로 체크해주세요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요청은 환자가 접수할 때 혹은 수납이 끝나면 보내는 것을 선택할 수 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접수시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수납시 외에 직접전송이 하나 더 추가되었습니다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환자를 선택한 후 직접 전송할 수 있는 부분인데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페이지에 설명하겠습니다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102723"/>
            <a:ext cx="6987507" cy="4880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4423" y="275457"/>
            <a:ext cx="4304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관리자설정의 </a:t>
            </a:r>
            <a:r>
              <a:rPr lang="en-US" altLang="ko-KR" sz="1500" dirty="0" smtClean="0"/>
              <a:t>SMS</a:t>
            </a:r>
            <a:r>
              <a:rPr lang="ko-KR" altLang="en-US" sz="1500" dirty="0" smtClean="0"/>
              <a:t>요청에서 직접전송을 선택하였을 경우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진료실 우측에 메디홈</a:t>
            </a:r>
            <a:r>
              <a:rPr lang="en-US" altLang="ko-KR" sz="1500" dirty="0" smtClean="0"/>
              <a:t>SMS</a:t>
            </a:r>
            <a:r>
              <a:rPr lang="ko-KR" altLang="en-US" sz="1500" dirty="0" smtClean="0"/>
              <a:t>라는 버튼이 생성됩니다</a:t>
            </a:r>
            <a:r>
              <a:rPr lang="en-US" altLang="ko-KR" sz="1500" dirty="0" smtClean="0"/>
              <a:t>.</a:t>
            </a:r>
          </a:p>
          <a:p>
            <a:r>
              <a:rPr lang="ko-KR" altLang="en-US" sz="1500" dirty="0" smtClean="0"/>
              <a:t>환자의 개인정보가 동의되어 있고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광고 및 마케팅을 위한 개인정보 활용에 동의가 되어 있어야  </a:t>
            </a:r>
            <a:r>
              <a:rPr lang="en-US" altLang="ko-KR" sz="1500" dirty="0" smtClean="0"/>
              <a:t>SMS </a:t>
            </a:r>
            <a:r>
              <a:rPr lang="ko-KR" altLang="en-US" sz="1500" dirty="0" smtClean="0"/>
              <a:t>전송이 가능합니다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/>
          </a:p>
          <a:p>
            <a:r>
              <a:rPr lang="ko-KR" altLang="en-US" sz="1500" dirty="0" smtClean="0"/>
              <a:t> </a:t>
            </a:r>
            <a:endParaRPr lang="en-US" altLang="ko-KR" sz="13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370"/>
            <a:ext cx="6987506" cy="48804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23" y="2542933"/>
            <a:ext cx="3573269" cy="41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9090</TotalTime>
  <Words>1557</Words>
  <Application>Microsoft Office PowerPoint</Application>
  <PresentationFormat>와이드스크린</PresentationFormat>
  <Paragraphs>176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>나눔스퀘어라운드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정호</dc:creator>
  <cp:lastModifiedBy>Microsoft 계정</cp:lastModifiedBy>
  <cp:revision>50</cp:revision>
  <dcterms:created xsi:type="dcterms:W3CDTF">2021-06-17T08:10:29Z</dcterms:created>
  <dcterms:modified xsi:type="dcterms:W3CDTF">2025-01-07T01:34:45Z</dcterms:modified>
</cp:coreProperties>
</file>